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99" r:id="rId3"/>
    <p:sldId id="300" r:id="rId4"/>
    <p:sldId id="302" r:id="rId5"/>
    <p:sldId id="304" r:id="rId6"/>
    <p:sldId id="305" r:id="rId7"/>
    <p:sldId id="306" r:id="rId8"/>
    <p:sldId id="307" r:id="rId9"/>
    <p:sldId id="308" r:id="rId10"/>
    <p:sldId id="309" r:id="rId11"/>
    <p:sldId id="265" r:id="rId12"/>
    <p:sldId id="301" r:id="rId13"/>
    <p:sldId id="296" r:id="rId14"/>
    <p:sldId id="282" r:id="rId15"/>
    <p:sldId id="283" r:id="rId16"/>
    <p:sldId id="28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>
        <p:scale>
          <a:sx n="94" d="100"/>
          <a:sy n="94" d="100"/>
        </p:scale>
        <p:origin x="-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F54AB-4D4E-49C3-909C-FFFC857665C0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A6496-7178-4F7E-BB42-8827487EB6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72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63C6CDB-9BDD-476C-AAC3-8776C45B8EB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  <p:sndAc>
      <p:stSnd>
        <p:snd r:embed="rId13" name="camera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ing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aringkids.com/index.html" TargetMode="External"/><Relationship Id="rId4" Type="http://schemas.openxmlformats.org/officeDocument/2006/relationships/hyperlink" Target="http://www.pop-shop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d/Keithharingportrait.pn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7/77/Radiantbaby.pn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b/Keith_Haring_Berlin-Tiergarten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Výtvarná </a:t>
            </a:r>
            <a:r>
              <a:rPr lang="cs-CZ" dirty="0" smtClean="0"/>
              <a:t>výchova VI.A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307128"/>
          </a:xfrm>
        </p:spPr>
        <p:txBody>
          <a:bodyPr>
            <a:normAutofit/>
          </a:bodyPr>
          <a:lstStyle/>
          <a:p>
            <a:pPr algn="ctr"/>
            <a:endParaRPr lang="cs-CZ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cs-CZ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Keith</a:t>
            </a:r>
            <a:r>
              <a:rPr lang="cs-CZ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Haring</a:t>
            </a:r>
            <a:endParaRPr lang="cs-CZ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Zářící </a:t>
            </a:r>
            <a:r>
              <a:rPr lang="cs-CZ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postavy </a:t>
            </a:r>
            <a:endParaRPr lang="cs-CZ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/>
          <a:lstStyle/>
          <a:p>
            <a:r>
              <a:rPr lang="cs-CZ" dirty="0" err="1" smtClean="0"/>
              <a:t>Keith</a:t>
            </a:r>
            <a:r>
              <a:rPr lang="cs-CZ" dirty="0" smtClean="0"/>
              <a:t> </a:t>
            </a:r>
            <a:r>
              <a:rPr lang="cs-CZ" dirty="0" err="1" smtClean="0"/>
              <a:t>Haring</a:t>
            </a:r>
            <a:r>
              <a:rPr lang="cs-CZ" dirty="0" smtClean="0"/>
              <a:t> se nakazil virem HIV a v roce 1990 následkem onemocnění zemřel.</a:t>
            </a:r>
          </a:p>
          <a:p>
            <a:r>
              <a:rPr lang="cs-CZ" dirty="0" smtClean="0"/>
              <a:t>Jeho dílo se stalo univerzálním vizuálním jazykem 20. století. </a:t>
            </a:r>
          </a:p>
          <a:p>
            <a:r>
              <a:rPr lang="cs-CZ" dirty="0" smtClean="0"/>
              <a:t>Nadace, kterou založil, přispívá dodnes finančními prostředky dětským organizacím.</a:t>
            </a:r>
            <a:endParaRPr lang="en-US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pro tebe: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Namaluj obraz inspirovaný „zářícími“ postavami </a:t>
            </a:r>
            <a:r>
              <a:rPr lang="cs-CZ" dirty="0" err="1" smtClean="0"/>
              <a:t>Keitha</a:t>
            </a:r>
            <a:r>
              <a:rPr lang="cs-CZ" dirty="0" smtClean="0"/>
              <a:t> </a:t>
            </a:r>
            <a:r>
              <a:rPr lang="cs-CZ" dirty="0" err="1" smtClean="0"/>
              <a:t>Haringa</a:t>
            </a:r>
            <a:r>
              <a:rPr lang="cs-CZ" dirty="0" smtClean="0"/>
              <a:t>.</a:t>
            </a:r>
          </a:p>
          <a:p>
            <a:r>
              <a:rPr lang="cs-CZ" dirty="0" smtClean="0"/>
              <a:t>Pro inspiraci shlédni tyto internetové stránky:</a:t>
            </a:r>
          </a:p>
          <a:p>
            <a:pPr algn="ctr">
              <a:buNone/>
            </a:pP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haring.com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algn="ctr">
              <a:buNone/>
            </a:pPr>
            <a:r>
              <a:rPr lang="cs-CZ" dirty="0" smtClean="0">
                <a:hlinkClick r:id="rId4"/>
              </a:rPr>
              <a:t>http://www.pop-</a:t>
            </a:r>
            <a:r>
              <a:rPr lang="cs-CZ" dirty="0" err="1" smtClean="0">
                <a:hlinkClick r:id="rId4"/>
              </a:rPr>
              <a:t>shop.com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algn="ctr">
              <a:buNone/>
            </a:pPr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haringkids.com</a:t>
            </a:r>
            <a:r>
              <a:rPr lang="cs-CZ" dirty="0" smtClean="0">
                <a:hlinkClick r:id="rId5"/>
              </a:rPr>
              <a:t>/index.</a:t>
            </a:r>
            <a:r>
              <a:rPr lang="cs-CZ" dirty="0" err="1" smtClean="0">
                <a:hlinkClick r:id="rId5"/>
              </a:rPr>
              <a:t>html</a:t>
            </a:r>
            <a:endParaRPr lang="cs-CZ" dirty="0" smtClean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 malování budeš potřebovat bílý karton formátu A3, tužku, temperové barvy, kelímek na vodu, štětce, černý fix a dobrou náladu.</a:t>
            </a:r>
          </a:p>
          <a:p>
            <a:r>
              <a:rPr lang="cs-CZ" dirty="0" smtClean="0"/>
              <a:t>Nejprve rozděl papír na čtvrtiny.</a:t>
            </a:r>
          </a:p>
          <a:p>
            <a:r>
              <a:rPr lang="cs-CZ" dirty="0" smtClean="0"/>
              <a:t>Do každé části papíru nyní nakresli tužkou jednoduchý obrys lidské postavy inspirovaný postavičkami </a:t>
            </a:r>
            <a:r>
              <a:rPr lang="cs-CZ" dirty="0" err="1" smtClean="0"/>
              <a:t>Keitha</a:t>
            </a:r>
            <a:r>
              <a:rPr lang="cs-CZ" dirty="0" smtClean="0"/>
              <a:t> </a:t>
            </a:r>
            <a:r>
              <a:rPr lang="cs-CZ" dirty="0" err="1" smtClean="0"/>
              <a:t>Haringa</a:t>
            </a:r>
            <a:r>
              <a:rPr lang="cs-CZ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/>
          <a:lstStyle/>
          <a:p>
            <a:r>
              <a:rPr lang="cs-CZ" dirty="0" smtClean="0"/>
              <a:t>Postavy i pozadí pečlivě vybarvi temperami.</a:t>
            </a:r>
          </a:p>
          <a:p>
            <a:r>
              <a:rPr lang="cs-CZ" dirty="0" smtClean="0"/>
              <a:t>Po zaschnutí obkresli postavy fixem a dokresli jim „záři“.</a:t>
            </a:r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403648" y="5949280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vlastní foto</a:t>
            </a:r>
            <a:endParaRPr lang="cs-CZ" sz="1000" dirty="0"/>
          </a:p>
        </p:txBody>
      </p:sp>
      <p:pic>
        <p:nvPicPr>
          <p:cNvPr id="6" name="Obrázek 5" descr="PB160375.JPG"/>
          <p:cNvPicPr>
            <a:picLocks noChangeAspect="1"/>
          </p:cNvPicPr>
          <p:nvPr/>
        </p:nvPicPr>
        <p:blipFill>
          <a:blip r:embed="rId3" cstate="print"/>
          <a:srcRect b="3077"/>
          <a:stretch>
            <a:fillRect/>
          </a:stretch>
        </p:blipFill>
        <p:spPr>
          <a:xfrm rot="5400000">
            <a:off x="3431960" y="1112657"/>
            <a:ext cx="6240001" cy="4535985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84168" y="616530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vlastní foto</a:t>
            </a:r>
            <a:endParaRPr lang="cs-CZ" sz="1000" dirty="0"/>
          </a:p>
        </p:txBody>
      </p:sp>
      <p:pic>
        <p:nvPicPr>
          <p:cNvPr id="4" name="Obrázek 3" descr="PB160377.JPG"/>
          <p:cNvPicPr>
            <a:picLocks noChangeAspect="1"/>
          </p:cNvPicPr>
          <p:nvPr/>
        </p:nvPicPr>
        <p:blipFill>
          <a:blip r:embed="rId3" cstate="print"/>
          <a:srcRect b="3077"/>
          <a:stretch>
            <a:fillRect/>
          </a:stretch>
        </p:blipFill>
        <p:spPr>
          <a:xfrm rot="5400000">
            <a:off x="-96433" y="1112657"/>
            <a:ext cx="6240001" cy="4535984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5949280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vlastní foto</a:t>
            </a:r>
            <a:endParaRPr lang="cs-CZ" sz="1000" dirty="0"/>
          </a:p>
        </p:txBody>
      </p:sp>
      <p:pic>
        <p:nvPicPr>
          <p:cNvPr id="4" name="Obrázek 3" descr="PB160376.JPG"/>
          <p:cNvPicPr>
            <a:picLocks noChangeAspect="1"/>
          </p:cNvPicPr>
          <p:nvPr/>
        </p:nvPicPr>
        <p:blipFill>
          <a:blip r:embed="rId3" cstate="print"/>
          <a:srcRect b="3077"/>
          <a:stretch>
            <a:fillRect/>
          </a:stretch>
        </p:blipFill>
        <p:spPr>
          <a:xfrm rot="5400000">
            <a:off x="3431960" y="1184665"/>
            <a:ext cx="6240001" cy="4535985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Keith</a:t>
            </a:r>
            <a:r>
              <a:rPr lang="cs-CZ" dirty="0" smtClean="0"/>
              <a:t> </a:t>
            </a:r>
            <a:r>
              <a:rPr lang="cs-CZ" dirty="0" err="1" smtClean="0"/>
              <a:t>Haring</a:t>
            </a:r>
            <a:r>
              <a:rPr lang="cs-CZ" dirty="0" smtClean="0"/>
              <a:t> (1958-1990)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84784"/>
            <a:ext cx="5080608" cy="4763616"/>
          </a:xfrm>
        </p:spPr>
        <p:txBody>
          <a:bodyPr>
            <a:normAutofit/>
          </a:bodyPr>
          <a:lstStyle/>
          <a:p>
            <a:r>
              <a:rPr lang="cs-CZ" dirty="0" smtClean="0"/>
              <a:t>americký umělec a společenský aktivista</a:t>
            </a:r>
          </a:p>
          <a:p>
            <a:r>
              <a:rPr lang="cs-CZ" dirty="0" smtClean="0"/>
              <a:t>studoval grafický design</a:t>
            </a:r>
          </a:p>
          <a:p>
            <a:r>
              <a:rPr lang="cs-CZ" dirty="0" smtClean="0"/>
              <a:t>svá díla vytvářel na ulicích světových měst</a:t>
            </a:r>
          </a:p>
          <a:p>
            <a:r>
              <a:rPr lang="cs-CZ" dirty="0" smtClean="0"/>
              <a:t>otevřeně se hlásil k homosexuální orientaci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Soubor:Keithharingportrait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348880"/>
            <a:ext cx="2368710" cy="352839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580112" y="6165304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http://cs.wikipedia.org/wiki/Soubor:Keithharingportrait.png</a:t>
            </a:r>
            <a:endParaRPr lang="en-US" sz="1000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Keith</a:t>
            </a:r>
            <a:r>
              <a:rPr lang="cs-CZ" dirty="0" smtClean="0"/>
              <a:t> </a:t>
            </a:r>
            <a:r>
              <a:rPr lang="cs-CZ" dirty="0" err="1" smtClean="0"/>
              <a:t>Haring</a:t>
            </a:r>
            <a:r>
              <a:rPr lang="cs-CZ" dirty="0" smtClean="0"/>
              <a:t>: Zářící dítě, cca 1980</a:t>
            </a:r>
            <a:endParaRPr lang="en-US" dirty="0"/>
          </a:p>
        </p:txBody>
      </p:sp>
      <p:pic>
        <p:nvPicPr>
          <p:cNvPr id="1026" name="Picture 2" descr="File:Radiantbaby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0650" y="1628800"/>
            <a:ext cx="5362701" cy="391889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123728" y="5949280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http://en.wikipedia.org/wiki/File:Radiantbaby.png</a:t>
            </a:r>
            <a:endParaRPr lang="en-US" sz="1000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Poprvé upoutal pozornost veřejnosti, když kreslil křídou na černé tabule v newyorském metru.</a:t>
            </a:r>
          </a:p>
          <a:p>
            <a:r>
              <a:rPr lang="cs-CZ" dirty="0" smtClean="0"/>
              <a:t>Pomaloval zdi v Melbourne určené k demolici, teprve od roku 1985 maloval na plátno. </a:t>
            </a:r>
          </a:p>
          <a:p>
            <a:r>
              <a:rPr lang="cs-CZ" dirty="0" smtClean="0"/>
              <a:t>V roce 1985 si ho jeho kamarád </a:t>
            </a:r>
            <a:r>
              <a:rPr lang="cs-CZ" dirty="0" err="1" smtClean="0"/>
              <a:t>Nick</a:t>
            </a:r>
            <a:r>
              <a:rPr lang="cs-CZ" dirty="0" smtClean="0"/>
              <a:t> </a:t>
            </a:r>
            <a:r>
              <a:rPr lang="cs-CZ" dirty="0" err="1" smtClean="0"/>
              <a:t>Rhodes</a:t>
            </a:r>
            <a:r>
              <a:rPr lang="cs-CZ" dirty="0" smtClean="0"/>
              <a:t>, klávesista skupiny </a:t>
            </a:r>
            <a:r>
              <a:rPr lang="cs-CZ" dirty="0" err="1" smtClean="0"/>
              <a:t>Duran</a:t>
            </a:r>
            <a:r>
              <a:rPr lang="cs-CZ" dirty="0" smtClean="0"/>
              <a:t> </a:t>
            </a:r>
            <a:r>
              <a:rPr lang="cs-CZ" dirty="0" err="1" smtClean="0"/>
              <a:t>Duran</a:t>
            </a:r>
            <a:r>
              <a:rPr lang="cs-CZ" dirty="0" smtClean="0"/>
              <a:t>, pozval do MTV, kde maloval v přímém přenosu. </a:t>
            </a:r>
          </a:p>
          <a:p>
            <a:r>
              <a:rPr lang="cs-CZ" dirty="0" smtClean="0"/>
              <a:t>Otevřel obchod s vlastními výtvory  - Pop </a:t>
            </a:r>
            <a:r>
              <a:rPr lang="cs-CZ" dirty="0" err="1" smtClean="0"/>
              <a:t>Shop</a:t>
            </a:r>
            <a:r>
              <a:rPr lang="cs-CZ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31640" y="5517232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http://www.luxq.com/2012/03/27/keith-haring/</a:t>
            </a:r>
            <a:endParaRPr lang="en-US" sz="1000" dirty="0"/>
          </a:p>
        </p:txBody>
      </p:sp>
      <p:pic>
        <p:nvPicPr>
          <p:cNvPr id="33796" name="Picture 4" descr="http://www.luxq.com/wp-content/uploads/2012/03/keith_ha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726" y="692696"/>
            <a:ext cx="6786548" cy="47176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9552" y="537321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http://www.thequ.co/happy-birthday-keith-may-4th-1958-february-16th-1990/</a:t>
            </a:r>
            <a:endParaRPr lang="en-US" sz="1000" dirty="0"/>
          </a:p>
        </p:txBody>
      </p:sp>
      <p:pic>
        <p:nvPicPr>
          <p:cNvPr id="32770" name="Picture 2" descr="http://www.thequ.co/wp-content/uploads/2012/05/keith_ha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487" y="836712"/>
            <a:ext cx="7925026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979712" y="5949280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http://www.equilibriarte.net/site/emiste/portfolio/19002/241703</a:t>
            </a:r>
            <a:endParaRPr lang="en-US" sz="1000" dirty="0"/>
          </a:p>
        </p:txBody>
      </p:sp>
      <p:pic>
        <p:nvPicPr>
          <p:cNvPr id="31746" name="Picture 2" descr="http://www.equilibriarte.net/members/emiste/1253095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538" y="332656"/>
            <a:ext cx="5114925" cy="5438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187624" y="5661248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https://www.mobli.com/yoshi/6781474/keith-haring-two-dancing-figures?reftype=place&amp;refid=17853&amp;refoffset=13&amp;refaction=ListMedia</a:t>
            </a:r>
            <a:endParaRPr lang="en-US" sz="1000" dirty="0"/>
          </a:p>
        </p:txBody>
      </p:sp>
      <p:pic>
        <p:nvPicPr>
          <p:cNvPr id="30722" name="Picture 2" descr="http://stat.mobli.com/media_stills/media_6781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6470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Keith Haring Berlin-Tiergart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0903" y="548680"/>
            <a:ext cx="3782194" cy="5042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55776" y="5805264"/>
            <a:ext cx="6408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http://commons.wikimedia.org/wiki/File:Keith_Haring_Berlin-Tiergarten.jpg</a:t>
            </a:r>
            <a:endParaRPr lang="en-US" sz="1000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376</TotalTime>
  <Words>270</Words>
  <Application>Microsoft Office PowerPoint</Application>
  <PresentationFormat>Předvádění na obrazovce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Slunovrat</vt:lpstr>
      <vt:lpstr>Výtvarná výchova VI.A</vt:lpstr>
      <vt:lpstr>Keith Haring (1958-1990)</vt:lpstr>
      <vt:lpstr>Keith Haring: Zářící dítě, cca 1980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 pro tebe: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Výtvarná výchova</dc:title>
  <dc:creator>ŠIC</dc:creator>
  <cp:lastModifiedBy>ANA</cp:lastModifiedBy>
  <cp:revision>38</cp:revision>
  <dcterms:created xsi:type="dcterms:W3CDTF">2012-10-17T06:29:10Z</dcterms:created>
  <dcterms:modified xsi:type="dcterms:W3CDTF">2020-10-14T08:35:45Z</dcterms:modified>
</cp:coreProperties>
</file>